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1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106" d="100"/>
          <a:sy n="106" d="100"/>
        </p:scale>
        <p:origin x="-11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B02BD-5B42-4895-976A-80F73FBFF694}" type="datetimeFigureOut">
              <a:rPr lang="es-ES" smtClean="0"/>
              <a:t>04/09/2017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53FE0-7F06-4EBF-B2F5-0D3FF3945D6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699792" y="548680"/>
            <a:ext cx="355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Trabajadoras textiles en el Siglo XIX</a:t>
            </a:r>
            <a:endParaRPr lang="es-ES" b="1" dirty="0"/>
          </a:p>
        </p:txBody>
      </p:sp>
      <p:pic>
        <p:nvPicPr>
          <p:cNvPr id="1030" name="Picture 6" descr="Resultado de imagen de trabajadoras textiles siglo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461026" cy="52414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01327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408712" cy="4461762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971600" y="332656"/>
            <a:ext cx="76650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/>
              <a:t>El  </a:t>
            </a:r>
            <a:r>
              <a:rPr lang="es-ES" b="1" dirty="0"/>
              <a:t>25 de marzo de 1911</a:t>
            </a:r>
            <a:r>
              <a:rPr lang="es-ES" dirty="0"/>
              <a:t> </a:t>
            </a:r>
            <a:r>
              <a:rPr lang="es-ES" dirty="0" smtClean="0"/>
              <a:t>, 133 obreras de la </a:t>
            </a:r>
            <a:r>
              <a:rPr lang="es-ES" dirty="0"/>
              <a:t>fábrica </a:t>
            </a:r>
            <a:r>
              <a:rPr lang="es-ES" b="1" dirty="0"/>
              <a:t>Cotton de Nueva York</a:t>
            </a:r>
            <a:r>
              <a:rPr lang="es-ES" dirty="0"/>
              <a:t>, </a:t>
            </a:r>
            <a:r>
              <a:rPr lang="es-ES" dirty="0" smtClean="0"/>
              <a:t> </a:t>
            </a:r>
          </a:p>
          <a:p>
            <a:pPr algn="just"/>
            <a:r>
              <a:rPr lang="es-ES" dirty="0" smtClean="0"/>
              <a:t>Se declaran en Huelga y mueren quemadas porque se encierran la fábrica para </a:t>
            </a:r>
          </a:p>
          <a:p>
            <a:pPr algn="just"/>
            <a:r>
              <a:rPr lang="es-ES" dirty="0" smtClean="0"/>
              <a:t>Protestar.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547664" y="404664"/>
            <a:ext cx="5670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Incendio de la Fábrica de </a:t>
            </a:r>
            <a:r>
              <a:rPr lang="es-ES" b="1" dirty="0" smtClean="0"/>
              <a:t>camisas </a:t>
            </a:r>
            <a:r>
              <a:rPr lang="es-ES" b="1" dirty="0" err="1"/>
              <a:t>Shirtwaist</a:t>
            </a:r>
            <a:r>
              <a:rPr lang="es-ES" b="1" dirty="0"/>
              <a:t> </a:t>
            </a:r>
            <a:r>
              <a:rPr lang="es-ES" dirty="0"/>
              <a:t>de Nueva York</a:t>
            </a:r>
          </a:p>
        </p:txBody>
      </p:sp>
      <p:pic>
        <p:nvPicPr>
          <p:cNvPr id="21506" name="Picture 2" descr="https://upload.wikimedia.org/wikipedia/commons/8/87/Image_of_Triangle_Shirtwaist_Factory_fire_on_March_25_-_19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819537"/>
            <a:ext cx="3888432" cy="5092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744839" y="332656"/>
            <a:ext cx="8118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/>
              <a:t>II Conferencia Internacional de Mujeres Socialistas, celebrada en </a:t>
            </a:r>
            <a:r>
              <a:rPr lang="es-ES" b="1" dirty="0"/>
              <a:t>Copenhague</a:t>
            </a:r>
            <a:r>
              <a:rPr lang="es-ES" dirty="0"/>
              <a:t> </a:t>
            </a:r>
            <a:r>
              <a:rPr lang="es-ES" dirty="0" smtClean="0"/>
              <a:t>con </a:t>
            </a:r>
            <a:r>
              <a:rPr lang="es-ES" dirty="0"/>
              <a:t>la </a:t>
            </a:r>
            <a:endParaRPr lang="es-ES" dirty="0" smtClean="0"/>
          </a:p>
          <a:p>
            <a:pPr algn="just"/>
            <a:r>
              <a:rPr lang="es-ES" dirty="0" smtClean="0"/>
              <a:t>asistencia </a:t>
            </a:r>
            <a:r>
              <a:rPr lang="es-ES" dirty="0"/>
              <a:t>de más de 100 </a:t>
            </a:r>
            <a:r>
              <a:rPr lang="es-ES" dirty="0" smtClean="0"/>
              <a:t>mujeres procedentes </a:t>
            </a:r>
            <a:r>
              <a:rPr lang="es-ES" dirty="0"/>
              <a:t>de 17 países, se decidió </a:t>
            </a:r>
            <a:r>
              <a:rPr lang="es-ES" dirty="0" smtClean="0"/>
              <a:t>proclamar</a:t>
            </a:r>
          </a:p>
          <a:p>
            <a:pPr algn="just"/>
            <a:r>
              <a:rPr lang="es-ES" dirty="0" smtClean="0"/>
              <a:t> </a:t>
            </a:r>
            <a:r>
              <a:rPr lang="es-ES" dirty="0"/>
              <a:t>el Día Internacional de la Mujer </a:t>
            </a:r>
            <a:r>
              <a:rPr lang="es-ES" dirty="0" smtClean="0"/>
              <a:t>Trabajadora.</a:t>
            </a:r>
            <a:endParaRPr lang="es-ES" dirty="0"/>
          </a:p>
        </p:txBody>
      </p:sp>
      <p:pic>
        <p:nvPicPr>
          <p:cNvPr id="15362" name="Picture 2" descr="1933_Mujeres_desemplead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510933" cy="5028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483768" y="548680"/>
            <a:ext cx="3915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Día </a:t>
            </a:r>
            <a:r>
              <a:rPr lang="es-ES" dirty="0"/>
              <a:t>de la Mujer </a:t>
            </a:r>
            <a:r>
              <a:rPr lang="es-ES" dirty="0" smtClean="0"/>
              <a:t>Trabajadora Rusia 1917.</a:t>
            </a:r>
            <a:endParaRPr lang="es-ES" dirty="0"/>
          </a:p>
        </p:txBody>
      </p:sp>
      <p:pic>
        <p:nvPicPr>
          <p:cNvPr id="18434" name="Picture 2" descr="https://upload.wikimedia.org/wikipedia/commons/d/d3/1917_International_Women%27s_Day_-_Petro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456543" cy="4975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115616" y="404664"/>
            <a:ext cx="6590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En España la primera celebración del Día de la Mujer Trabajadora se </a:t>
            </a:r>
          </a:p>
          <a:p>
            <a:pPr algn="just"/>
            <a:r>
              <a:rPr lang="es-ES" dirty="0" smtClean="0"/>
              <a:t>llevó a cabo en 1936.</a:t>
            </a:r>
            <a:endParaRPr lang="es-ES" dirty="0"/>
          </a:p>
        </p:txBody>
      </p:sp>
      <p:pic>
        <p:nvPicPr>
          <p:cNvPr id="16386" name="Picture 2" descr="Resultado de imagen de Dia de la mujer en españa 19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6858000" cy="4781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470983" y="404664"/>
            <a:ext cx="7879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En 1975 la </a:t>
            </a:r>
            <a:r>
              <a:rPr lang="es-ES" dirty="0"/>
              <a:t>ONU institucionalizó el 8 de marzo como Día Internacional de la Mujer. </a:t>
            </a:r>
          </a:p>
        </p:txBody>
      </p:sp>
      <p:pic>
        <p:nvPicPr>
          <p:cNvPr id="17410" name="Picture 2" descr="http://legal.un.org/avl/images/ha/cedaw/06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5715000" cy="3829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044942" y="404664"/>
            <a:ext cx="473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Día </a:t>
            </a:r>
            <a:r>
              <a:rPr lang="es-ES" dirty="0"/>
              <a:t>Internacional de la </a:t>
            </a:r>
            <a:r>
              <a:rPr lang="es-ES" dirty="0" smtClean="0"/>
              <a:t>Mujer en Estados Unidos </a:t>
            </a:r>
            <a:endParaRPr lang="es-ES" dirty="0"/>
          </a:p>
        </p:txBody>
      </p:sp>
      <p:pic>
        <p:nvPicPr>
          <p:cNvPr id="19458" name="Picture 2" descr="https://upload.wikimedia.org/wikipedia/commons/thumb/a/a0/Women%27s_International_League%2C_5._1._1922.png/1024px-Women%27s_International_League%2C_5._1._192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6636732" cy="5366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907704" y="260648"/>
            <a:ext cx="51293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ES" dirty="0" smtClean="0"/>
              <a:t>Mujeres </a:t>
            </a:r>
            <a:r>
              <a:rPr lang="es-ES" dirty="0"/>
              <a:t>de 21 naciones que asisten a la Conferencia </a:t>
            </a:r>
            <a:endParaRPr lang="es-ES" dirty="0" smtClean="0"/>
          </a:p>
          <a:p>
            <a:pPr algn="just"/>
            <a:r>
              <a:rPr lang="es-ES" dirty="0" smtClean="0"/>
              <a:t>Panamericana </a:t>
            </a:r>
            <a:r>
              <a:rPr lang="es-ES" dirty="0"/>
              <a:t>de Mujeres, Baltimore, 1922</a:t>
            </a:r>
          </a:p>
        </p:txBody>
      </p:sp>
      <p:pic>
        <p:nvPicPr>
          <p:cNvPr id="20482" name="Picture 2" descr="Grupo en la plantación internacional de árboles - resto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46378"/>
            <a:ext cx="7416824" cy="50469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89</Words>
  <Application>Microsoft Office PowerPoint</Application>
  <PresentationFormat>Presentación en pantalla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11</cp:revision>
  <dcterms:created xsi:type="dcterms:W3CDTF">2017-09-04T09:13:20Z</dcterms:created>
  <dcterms:modified xsi:type="dcterms:W3CDTF">2017-09-04T10:54:05Z</dcterms:modified>
</cp:coreProperties>
</file>